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68" r:id="rId15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2" d="100"/>
          <a:sy n="22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4001D-5BC0-44F2-9434-6126DE33E69D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A5B9-5EC5-4AEA-B118-3FA53D80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3ECEE-8AC5-4746-93FD-91F7D4306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-1" y="0"/>
            <a:ext cx="116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/>
              <a:t>5cm in real life = </a:t>
            </a:r>
            <a:r>
              <a:rPr lang="en-US" dirty="0"/>
              <a:t>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799553" y="281079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3035529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3798565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4561601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5324637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608767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6850709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7613745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5397841-F0B7-4524-8386-8B7825F3BE5F}"/>
              </a:ext>
            </a:extLst>
          </p:cNvPr>
          <p:cNvGrpSpPr/>
          <p:nvPr/>
        </p:nvGrpSpPr>
        <p:grpSpPr>
          <a:xfrm>
            <a:off x="2336883" y="8376783"/>
            <a:ext cx="13372138" cy="144000"/>
            <a:chOff x="2336883" y="1619354"/>
            <a:chExt cx="13372138" cy="14400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D3EDEF2-7105-4A8D-AA8D-2F2C68D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5A2511D7-4C0F-4DD0-93AD-361BDA363506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4093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451" y="-259794"/>
            <a:ext cx="7092638" cy="75192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5400000">
            <a:off x="8153923" y="2946749"/>
            <a:ext cx="9186554" cy="5908143"/>
            <a:chOff x="5530158" y="816550"/>
            <a:chExt cx="6222130" cy="4001635"/>
          </a:xfrm>
        </p:grpSpPr>
        <p:sp>
          <p:nvSpPr>
            <p:cNvPr id="247" name="TextBox 246"/>
            <p:cNvSpPr txBox="1"/>
            <p:nvPr/>
          </p:nvSpPr>
          <p:spPr>
            <a:xfrm>
              <a:off x="9453413" y="4477645"/>
              <a:ext cx="143012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2362" dirty="0"/>
                <a:t>Pressure Sensor</a:t>
              </a: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530158" y="816550"/>
              <a:ext cx="6222130" cy="3907868"/>
              <a:chOff x="3781767" y="819890"/>
              <a:chExt cx="7970521" cy="478510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37088" y="1493108"/>
                <a:ext cx="7315200" cy="3657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1752288" y="1039941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437088" y="1039942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37088" y="1132694"/>
                <a:ext cx="73152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560803" y="819890"/>
                <a:ext cx="745754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184 cm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115255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115254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V="1">
                <a:off x="2284165" y="3314413"/>
                <a:ext cx="36576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3536665" y="2937500"/>
                <a:ext cx="806919" cy="31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2" dirty="0"/>
                  <a:t>92 cm</a:t>
                </a:r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4437086" y="1854173"/>
                <a:ext cx="7315202" cy="2945239"/>
                <a:chOff x="4437086" y="1854173"/>
                <a:chExt cx="7315202" cy="2945239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4437087" y="1854173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37087" y="2220454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37087" y="2586735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37087" y="2953016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37087" y="3319297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37087" y="3685578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4437087" y="4051859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437087" y="4418140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37086" y="4784421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/>
            </p:nvGrpSpPr>
            <p:grpSpPr>
              <a:xfrm>
                <a:off x="4792023" y="1493108"/>
                <a:ext cx="6600794" cy="3657600"/>
                <a:chOff x="4792023" y="1493108"/>
                <a:chExt cx="6600794" cy="3657600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rot="5400000" flipV="1">
                  <a:off x="297071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V="1">
                  <a:off x="333659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V="1">
                  <a:off x="370247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V="1">
                  <a:off x="406835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V="1">
                  <a:off x="443423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V="1">
                  <a:off x="480010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V="1">
                  <a:off x="516598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 flipV="1">
                  <a:off x="553186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 flipV="1">
                  <a:off x="589774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V="1">
                  <a:off x="626362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 flipV="1">
                  <a:off x="662949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699537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V="1">
                  <a:off x="736125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V="1">
                  <a:off x="772713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V="1">
                  <a:off x="809301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V="1">
                  <a:off x="845888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V="1">
                  <a:off x="882476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V="1">
                  <a:off x="919064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5400000" flipV="1">
                  <a:off x="955652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437086" y="1410557"/>
                <a:ext cx="3549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47088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088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088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088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088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88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088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088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708818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7500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07500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7500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7500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07500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7500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07500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07500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75001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4118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4118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44118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44118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4118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4118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44118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4118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441184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0736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0736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80736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80736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80736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0736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0736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0736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07367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7355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17355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17355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17355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7355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17355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17355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7355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17355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3973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3973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53973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3973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3973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3973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3973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3973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53973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90591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90591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90591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90591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90591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90591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90591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90591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90591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27209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27209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27209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27209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27209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7209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7209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209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27209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638282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638282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638282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38282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638282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638282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638282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638282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38282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004465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04465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04465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004465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004465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8004465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8004465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004465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8004465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7064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837064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37064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7064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837064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837064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7064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37064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37064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73683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873683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73683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873683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873683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73683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873683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873683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736831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910301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910301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910301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910301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10301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910301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910301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10301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3014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946919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946919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946919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946919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946919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946919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946919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946919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9469197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983538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983538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983538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983538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83538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83538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83538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83538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83538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020156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020156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020156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020156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20156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020156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020156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020156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020156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056774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56774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056774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56774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056774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056774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056774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1056774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056774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93392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093392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093392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093392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093392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093392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093392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093392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093392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3001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13001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13001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13001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13001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3001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13001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3001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130011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4785746" y="13052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430146" y="12925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5400000">
                <a:off x="4091859" y="5006124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4395238" y="1122766"/>
                <a:ext cx="651178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9.4cm</a:t>
                </a: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 rot="16200000">
                <a:off x="3905019" y="1528320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 rot="16200000">
                <a:off x="3920645" y="3013029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TextBox 318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20" name="Group 319"/>
              <p:cNvGrpSpPr/>
              <p:nvPr/>
            </p:nvGrpSpPr>
            <p:grpSpPr>
              <a:xfrm>
                <a:off x="7687631" y="1121001"/>
                <a:ext cx="651178" cy="364208"/>
                <a:chOff x="4550255" y="107961"/>
                <a:chExt cx="651178" cy="364208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/>
                <p:cNvSpPr txBox="1"/>
                <p:nvPr/>
              </p:nvSpPr>
              <p:spPr>
                <a:xfrm>
                  <a:off x="4550255" y="107961"/>
                  <a:ext cx="651178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cxnSp>
            <p:nvCxnSpPr>
              <p:cNvPr id="338" name="Straight Connector 337"/>
              <p:cNvCxnSpPr/>
              <p:nvPr/>
            </p:nvCxnSpPr>
            <p:spPr>
              <a:xfrm rot="5400000">
                <a:off x="4798564" y="5192593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/>
              <p:cNvGrpSpPr/>
              <p:nvPr/>
            </p:nvGrpSpPr>
            <p:grpSpPr>
              <a:xfrm>
                <a:off x="4638443" y="4882216"/>
                <a:ext cx="589983" cy="722779"/>
                <a:chOff x="4638443" y="4844116"/>
                <a:chExt cx="589983" cy="722779"/>
              </a:xfrm>
            </p:grpSpPr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893322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47282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TextBox 338"/>
                <p:cNvSpPr txBox="1"/>
                <p:nvPr/>
              </p:nvSpPr>
              <p:spPr>
                <a:xfrm>
                  <a:off x="4638443" y="5264152"/>
                  <a:ext cx="589983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 rot="5400000">
                <a:off x="4107438" y="4501051"/>
                <a:ext cx="563953" cy="705033"/>
                <a:chOff x="4616156" y="4844116"/>
                <a:chExt cx="563953" cy="70503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4918722" y="48568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47536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 rot="10800000" flipH="1">
                  <a:off x="4616156" y="5232433"/>
                  <a:ext cx="563953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cxnSp>
            <p:nvCxnSpPr>
              <p:cNvPr id="345" name="Straight Connector 344"/>
              <p:cNvCxnSpPr/>
              <p:nvPr/>
            </p:nvCxnSpPr>
            <p:spPr>
              <a:xfrm rot="10800000">
                <a:off x="4329110" y="4703976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6968334" y="4462296"/>
              <a:ext cx="428952" cy="355889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12389" y="4498909"/>
              <a:ext cx="285904" cy="282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0194" y="4475234"/>
              <a:ext cx="119886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5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6" y="-287610"/>
            <a:ext cx="12839535" cy="499237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-44512" y="4726457"/>
            <a:ext cx="18222412" cy="4596023"/>
            <a:chOff x="-30148" y="2972884"/>
            <a:chExt cx="12342194" cy="31129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48" y="3890014"/>
              <a:ext cx="1855176" cy="188860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32158" y="35634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4558" y="37158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6958" y="38682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89358" y="4020648"/>
              <a:ext cx="1292469" cy="13012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88650" y="4235464"/>
              <a:ext cx="266700" cy="231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4520" y="3619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6920" y="37723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9320" y="39247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1720" y="40771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4120" y="42295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6520" y="4381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4455" y="4528449"/>
              <a:ext cx="266700" cy="2310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0855" y="3314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3255" y="3466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5655" y="3619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8055" y="3771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0455" y="3923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855" y="4076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5255" y="4228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17655" y="4381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70055" y="4533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22455" y="4685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0885" y="4941613"/>
              <a:ext cx="171966" cy="178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13733" y="3177200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66133" y="3264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318533" y="3416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70933" y="3569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23333" y="3721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75733" y="3873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28133" y="4026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33" y="4178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32933" y="4331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85333" y="4483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37733" y="4635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0133" y="4788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155350" y="4235464"/>
              <a:ext cx="2942455" cy="3834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7321" y="4483483"/>
              <a:ext cx="2958416" cy="1524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38234" y="4508311"/>
              <a:ext cx="2082651" cy="2799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0205" y="4756330"/>
              <a:ext cx="2070680" cy="4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14153" y="4960489"/>
              <a:ext cx="2443082" cy="786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8514153" y="5056342"/>
              <a:ext cx="2452413" cy="503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962046" y="4814932"/>
              <a:ext cx="1622294" cy="1262508"/>
              <a:chOff x="4195315" y="4814932"/>
              <a:chExt cx="1622294" cy="1262508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767040" y="4814932"/>
                <a:ext cx="9330" cy="9233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195315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64548" y="5361342"/>
              <a:ext cx="1699380" cy="716098"/>
              <a:chOff x="2425608" y="5513742"/>
              <a:chExt cx="1699380" cy="71609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V="1">
                <a:off x="2997333" y="5513742"/>
                <a:ext cx="4676" cy="3769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425608" y="58337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61354" y="4914653"/>
              <a:ext cx="1699380" cy="1162787"/>
              <a:chOff x="4195315" y="4914653"/>
              <a:chExt cx="1699380" cy="116278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767040" y="4914653"/>
                <a:ext cx="617" cy="8236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195315" y="56813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648430" y="5120384"/>
              <a:ext cx="1622294" cy="957056"/>
              <a:chOff x="3683690" y="5120384"/>
              <a:chExt cx="1622294" cy="957056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4587521" y="5120384"/>
                <a:ext cx="3913" cy="6179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683690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sp>
          <p:nvSpPr>
            <p:cNvPr id="72" name="Double Bracket 71"/>
            <p:cNvSpPr/>
            <p:nvPr/>
          </p:nvSpPr>
          <p:spPr>
            <a:xfrm>
              <a:off x="607376" y="5031238"/>
              <a:ext cx="613136" cy="490825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752950" y="5182833"/>
              <a:ext cx="2580468" cy="3570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" idx="2"/>
            </p:cNvCxnSpPr>
            <p:nvPr/>
          </p:nvCxnSpPr>
          <p:spPr>
            <a:xfrm>
              <a:off x="997555" y="4984849"/>
              <a:ext cx="2185638" cy="1846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78893" y="3277683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7410" y="2972884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433235" y="3174678"/>
              <a:ext cx="1724117" cy="1371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1157352" y="4020648"/>
              <a:ext cx="547797" cy="11909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157352" y="3318253"/>
              <a:ext cx="547797" cy="724161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1078041" y="3252578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3" name="Oval 92"/>
            <p:cNvSpPr/>
            <p:nvPr/>
          </p:nvSpPr>
          <p:spPr>
            <a:xfrm>
              <a:off x="11644500" y="3969304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0533719" y="3244827"/>
              <a:ext cx="927856" cy="1250517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10234832" y="4668975"/>
              <a:ext cx="2077214" cy="1416834"/>
              <a:chOff x="3483227" y="4643561"/>
              <a:chExt cx="2077372" cy="1456445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4767040" y="4643561"/>
                <a:ext cx="3913" cy="10947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483227" y="5692860"/>
                <a:ext cx="2077372" cy="40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08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61394" y="789821"/>
            <a:ext cx="9103539" cy="3225588"/>
            <a:chOff x="3168629" y="4169125"/>
            <a:chExt cx="9103539" cy="32255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8629" y="4280693"/>
              <a:ext cx="9103539" cy="31140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99792" y="5606870"/>
              <a:ext cx="51328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32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13235" y="5606869"/>
              <a:ext cx="4010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91919" y="4169125"/>
              <a:ext cx="42351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5737" y="4015406"/>
            <a:ext cx="10483585" cy="4333464"/>
            <a:chOff x="2145737" y="4015406"/>
            <a:chExt cx="11561426" cy="46407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737" y="4015406"/>
              <a:ext cx="11561426" cy="46407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6685" y="5354836"/>
              <a:ext cx="722411" cy="217239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1052592" y="5096441"/>
              <a:ext cx="1165912" cy="266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5585" y="6039895"/>
              <a:ext cx="8349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40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7425" y="6083493"/>
              <a:ext cx="111318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40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16225" y="6075526"/>
              <a:ext cx="94045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85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3" y="-1497374"/>
            <a:ext cx="6902385" cy="3856133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180518" y="2993733"/>
            <a:ext cx="12182410" cy="6283654"/>
            <a:chOff x="2180518" y="2993733"/>
            <a:chExt cx="12182410" cy="6283654"/>
          </a:xfrm>
        </p:grpSpPr>
        <p:grpSp>
          <p:nvGrpSpPr>
            <p:cNvPr id="62" name="Group 61"/>
            <p:cNvGrpSpPr/>
            <p:nvPr/>
          </p:nvGrpSpPr>
          <p:grpSpPr>
            <a:xfrm>
              <a:off x="2180518" y="2993733"/>
              <a:ext cx="12182410" cy="5347814"/>
              <a:chOff x="4440175" y="5207543"/>
              <a:chExt cx="12182410" cy="534781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40175" y="7770657"/>
                <a:ext cx="3061252" cy="174928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9223512" y="6400800"/>
                <a:ext cx="543340" cy="4154557"/>
                <a:chOff x="9223512" y="7010400"/>
                <a:chExt cx="543340" cy="3544957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9223513" y="7010400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9223513" y="9203635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9223512" y="8355495"/>
                  <a:ext cx="543339" cy="86139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1403497" y="7010400"/>
                <a:ext cx="784149" cy="3508514"/>
                <a:chOff x="11681790" y="7010400"/>
                <a:chExt cx="543339" cy="35085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1681790" y="7010400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14" name="Rectangle 1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0.07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0.90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1681790" y="8789504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3291931" y="7003776"/>
                <a:ext cx="808378" cy="3508514"/>
                <a:chOff x="13556969" y="7003776"/>
                <a:chExt cx="543339" cy="350851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14101036" y="7010400"/>
                <a:ext cx="2384668" cy="3508514"/>
                <a:chOff x="13556969" y="7003776"/>
                <a:chExt cx="543339" cy="3508514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Unoccupied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Up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Down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Left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Right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Edge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50" name="Straight Arrow Connector 49"/>
              <p:cNvCxnSpPr>
                <a:stCxn id="16" idx="3"/>
                <a:endCxn id="24" idx="1"/>
              </p:cNvCxnSpPr>
              <p:nvPr/>
            </p:nvCxnSpPr>
            <p:spPr>
              <a:xfrm flipV="1">
                <a:off x="12187646" y="8483601"/>
                <a:ext cx="1104285" cy="66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9747069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7567811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4440176" y="6737181"/>
                <a:ext cx="30612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Transfer-Values Saved in Cache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146425" y="5207543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Fully-Connected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442102" y="5906661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072063" y="6284761"/>
                <a:ext cx="2550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Name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488150" y="6004149"/>
                <a:ext cx="25505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058558" y="8342965"/>
              <a:ext cx="2954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2137" y="8323280"/>
              <a:ext cx="29547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1204</a:t>
              </a:r>
            </a:p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38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71106" y="2573383"/>
            <a:ext cx="12488093" cy="5679994"/>
            <a:chOff x="3971106" y="2573383"/>
            <a:chExt cx="12488093" cy="5679994"/>
          </a:xfrm>
        </p:grpSpPr>
        <p:grpSp>
          <p:nvGrpSpPr>
            <p:cNvPr id="8" name="Group 7"/>
            <p:cNvGrpSpPr/>
            <p:nvPr/>
          </p:nvGrpSpPr>
          <p:grpSpPr>
            <a:xfrm>
              <a:off x="3971106" y="2573383"/>
              <a:ext cx="2945877" cy="5660851"/>
              <a:chOff x="4702627" y="3"/>
              <a:chExt cx="2580092" cy="56608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0261501-3382-417E-A42C-211A18B8A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2627" y="3"/>
                <a:ext cx="2580092" cy="530352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1AE49E-E234-4136-B9CE-EA5DBFB34575}"/>
                  </a:ext>
                </a:extLst>
              </p:cNvPr>
              <p:cNvSpPr txBox="1"/>
              <p:nvPr/>
            </p:nvSpPr>
            <p:spPr>
              <a:xfrm>
                <a:off x="4702628" y="529152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Login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15715" y="2573383"/>
              <a:ext cx="2942652" cy="5679994"/>
              <a:chOff x="7464720" y="0"/>
              <a:chExt cx="2577267" cy="567999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9FB908-F541-43FD-8DB9-434FBDEFE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720" y="0"/>
                <a:ext cx="2577267" cy="529771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08D3D9-0967-4E1F-8EEF-42E9070170AC}"/>
                  </a:ext>
                </a:extLst>
              </p:cNvPr>
              <p:cNvSpPr txBox="1"/>
              <p:nvPr/>
            </p:nvSpPr>
            <p:spPr>
              <a:xfrm>
                <a:off x="7464721" y="531066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(b) Dashboard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260321" y="2573383"/>
              <a:ext cx="2946523" cy="5679993"/>
              <a:chOff x="10620103" y="382281"/>
              <a:chExt cx="2580658" cy="567999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B8DE28C-5FA8-4B61-9D39-87B08944D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3495" y="382281"/>
                <a:ext cx="2577266" cy="529771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B85CD5-AD9A-4A8E-A087-954E03AEA7B0}"/>
                  </a:ext>
                </a:extLst>
              </p:cNvPr>
              <p:cNvSpPr txBox="1"/>
              <p:nvPr/>
            </p:nvSpPr>
            <p:spPr>
              <a:xfrm>
                <a:off x="10620103" y="569294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(c) Posture Breakdown 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3408320" y="2573383"/>
              <a:ext cx="3050879" cy="5679993"/>
              <a:chOff x="13382196" y="382281"/>
              <a:chExt cx="2672056" cy="56799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9BA950-B8F3-4766-BF97-E3EC1A1DC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85586" y="382281"/>
                <a:ext cx="2577266" cy="529771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2F6172-89E9-46DB-AD1D-FD77C1052F89}"/>
                  </a:ext>
                </a:extLst>
              </p:cNvPr>
              <p:cNvSpPr txBox="1"/>
              <p:nvPr/>
            </p:nvSpPr>
            <p:spPr>
              <a:xfrm>
                <a:off x="13382196" y="5692942"/>
                <a:ext cx="2672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(d) History Date Selection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7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364125" y="71650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4427681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6582869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6942067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7301265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766046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8019661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8378852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2DC75A-F7F4-4E62-A51C-9E7421E5A395}"/>
              </a:ext>
            </a:extLst>
          </p:cNvPr>
          <p:cNvGrpSpPr/>
          <p:nvPr/>
        </p:nvGrpSpPr>
        <p:grpSpPr>
          <a:xfrm>
            <a:off x="2336883" y="2631691"/>
            <a:ext cx="13372138" cy="144000"/>
            <a:chOff x="2336883" y="1619354"/>
            <a:chExt cx="13372138" cy="144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E7BEA47-896C-4AEF-A588-678B02308CE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7FDAA8-659F-4DDC-AE94-2A3F16409C2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47891C1-E6FD-418C-ACED-9D856201CB77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BCA324B-D096-48DF-83C1-91E62CBAE0D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D38D77D-2A34-4483-9020-4226A0A82FE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931EFA9-24A2-45F1-AA82-84E96691A1B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308598-7A56-4BF1-83A7-C8869EFEB8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5EF638-D0C3-4618-AA43-A9ED6CC71EA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BD26911-D8C9-4E18-A74D-2E12B818CE3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867EEAB-CCCD-4EDC-8137-74D5044EDF4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78A087-E761-4F86-930F-4261CCEEC2EF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01F157E-6E59-4015-AACF-90037E9FBBE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AAF0979-A132-409C-98DE-5EDFDC3AD95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E8B55D2-203F-4A57-ADE2-DF153EF1353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0D3E2EF-D31E-4ABF-B56D-97FD7EEED707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83618B3-7753-44AC-AB11-4DDB04A43CAF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379153D-2C7D-427E-8625-DE32A01ABCF5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B10E141-BDD2-4D6E-B4C9-E791E72AD797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C427EB4-C8D0-426C-A353-6B3D67B231C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58FC9ED-17D1-4C6B-9004-4E1E84A1DC1F}"/>
              </a:ext>
            </a:extLst>
          </p:cNvPr>
          <p:cNvGrpSpPr/>
          <p:nvPr/>
        </p:nvGrpSpPr>
        <p:grpSpPr>
          <a:xfrm>
            <a:off x="2336883" y="2990889"/>
            <a:ext cx="13372138" cy="144000"/>
            <a:chOff x="2336883" y="1619354"/>
            <a:chExt cx="13372138" cy="14400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D0351FE-A766-4627-9DA2-C4B125FF6FE6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572078F7-CC56-4431-9670-A9AB89E9EA9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7C44DE3-4FE2-436D-AA98-D0CA5168E85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370AE65-B613-4328-85AF-A2B4C3CD355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BA06F40A-A8F0-46E2-999E-5C8EEF9FE7B5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94EE0F2-DDBD-4DD3-98D5-0904E8FCB9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62C3541-88D7-487A-95DE-E00C020D1F10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536BAA2-631F-440D-BFA0-D0F885421B7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3A6E9C1-F119-4071-AA71-DF9ABEB77B5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C8D6A37-C5B4-48D5-9327-E1106CA4CD8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AA84501-3F75-400C-8B7C-19CC9B50260E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5938735-8C95-405D-915A-FB3D049FE8A6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0E5D83E7-3117-4BB0-9DC2-AD5B75CB645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E6F68CA-5A57-4FF4-9E8A-21257DA0349E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DB9A6-F78B-46CB-A7F6-EE92DEABAE7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F1CA862-D523-4D36-BAF1-46E5BBB4151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D938B88-5650-4D63-9385-FB8A3CC164BD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5A097BB0-7CC3-4B77-AE45-BB31CD6C8F3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1641E2C-B515-4360-85F9-02EEDB64B28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2270835-0A47-450F-8B26-A97871119429}"/>
              </a:ext>
            </a:extLst>
          </p:cNvPr>
          <p:cNvGrpSpPr/>
          <p:nvPr/>
        </p:nvGrpSpPr>
        <p:grpSpPr>
          <a:xfrm>
            <a:off x="2336883" y="3350087"/>
            <a:ext cx="13372138" cy="144000"/>
            <a:chOff x="2336883" y="1619354"/>
            <a:chExt cx="13372138" cy="144000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52CB953-4AC4-4EF0-8716-50B41C96AF7B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AAB383B-A406-45FF-83D0-3913CD4EBF8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8108CF7-F714-4824-8638-61908653EF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1D617E2-4223-459D-A204-84066896F901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970C72F-C629-4E37-AB87-AB7EDCF52C5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2013F45-C477-450B-A340-DDFC1A873CE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DF4446B-50D4-4639-A916-A678264408B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C70E961-8CA4-4696-B39D-A483C475E20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7074C09-F276-4C00-BFBB-54DD1E2A744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C8F4B78-6E2D-4267-B8DC-BB7B0D08F4F8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AEA5CB7-0C49-43A1-9606-0D8DCF92166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4D84640-145E-403A-A574-816DB7FABBA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26B7573-137A-4D75-8E46-3D9E2FE573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EDD7B3F-B15D-4657-8687-1C76A27C7214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B39B87C1-A53C-4D22-BAA4-868081D339AA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BA9A586-D2CF-427E-AAE8-FC5DF76A8B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7F4E232-4597-4930-99B9-08B262E2D48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C7DF65B-08EC-423B-9579-4BEB60517158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02B441-5C90-45B6-AEA3-2C112443ABA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07F3888-B8C2-4C69-801B-38E2B9ACC882}"/>
              </a:ext>
            </a:extLst>
          </p:cNvPr>
          <p:cNvGrpSpPr/>
          <p:nvPr/>
        </p:nvGrpSpPr>
        <p:grpSpPr>
          <a:xfrm>
            <a:off x="2336883" y="3709285"/>
            <a:ext cx="13372138" cy="144000"/>
            <a:chOff x="2336883" y="1619354"/>
            <a:chExt cx="13372138" cy="144000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5B97A95-3BBF-409C-B707-1F66122BACA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4A810F0-7BFC-42C5-BC0C-4A3ABA3377A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B98F7A1-AAE9-415D-9412-46A349F601D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16A14DC-A3AD-4056-AF0E-4FD430C7B0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20CC346-FDE9-4519-9911-1088F842E85D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FA83379-1456-4C59-AD68-50B2A44B0EBF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1213CF0-70BD-4802-822B-C11F84E1F59A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6108091-03F2-4A37-A088-EB5AAB9307A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2F037A9D-558D-4251-A969-B95007389B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4591546-F64F-4047-9D92-552491B718FF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6A09FA3-EC80-4DA0-B208-B615E7E745E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E8E5BA8-E02A-4E86-B73C-68269A6300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CA4DA39-CD28-41DE-A0F8-E00AFB8D0E1D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B0ED407-DC40-4F4D-AB55-5992AAF1569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B4B039-1457-45CA-9D7D-7277F64A647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1833175-7E14-477F-87EF-7ADA15AB42EE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4CE6F78-989E-47D6-A1C1-02D0A693377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CEAA6483-AFC7-40F4-AA85-DB8EE1448550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88D65E-AA39-4AF7-A428-60EAC8CF49EE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7C5498-E0DD-4FAF-AE21-4FBD7F7F651D}"/>
              </a:ext>
            </a:extLst>
          </p:cNvPr>
          <p:cNvGrpSpPr/>
          <p:nvPr/>
        </p:nvGrpSpPr>
        <p:grpSpPr>
          <a:xfrm>
            <a:off x="2336883" y="4068483"/>
            <a:ext cx="13372138" cy="144000"/>
            <a:chOff x="2336883" y="1619354"/>
            <a:chExt cx="13372138" cy="14400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8B40E00-BE4D-4CE4-9E76-3AF451D105C8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AD98FBA-0D3F-4836-873A-FDFA8F9B2FA0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AB781A1-EF0A-4AE3-B9AA-EE69D2CCEC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2638EA6-55AC-4E87-8A21-0AEB777BE67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8B6DAAE-6942-48E2-A8D4-359135EDD86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D3FC6A-B7C3-48C4-8267-0A383E3CEF27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51A717-8F5C-44EC-A25D-336F758206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FC3CE690-6CC4-48B5-BAB2-94C523C165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6738E50-28DF-484E-AE74-819FF4E80856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AB0E9C6-2AB6-402F-8CD6-0B5528024DB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6C9064D-2CE6-46BC-ACDB-C24983DC319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1FC5A73-3F51-4DDA-A547-A49F08EBBBD0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25985BC-500D-445D-81FA-AC529620D14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ACBA9DB-7939-4066-85EA-D39D764C7C7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5CF7063-58FF-4385-BEF5-B2DE7BCEA2EB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8E2BDB2-7F42-4450-86A0-E66A95509A01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796EE9B-8FA5-4A74-A49D-756586262F5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38063AB2-ED80-41EE-98EF-D7E875E39AE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4AC078E-33C7-469C-A709-63227271520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D6F49BD-FC08-4CDF-8E72-884ED925C466}"/>
              </a:ext>
            </a:extLst>
          </p:cNvPr>
          <p:cNvGrpSpPr/>
          <p:nvPr/>
        </p:nvGrpSpPr>
        <p:grpSpPr>
          <a:xfrm>
            <a:off x="2336883" y="4786879"/>
            <a:ext cx="13372138" cy="144000"/>
            <a:chOff x="2336883" y="1619354"/>
            <a:chExt cx="13372138" cy="14400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0E9E2F9-2FB2-4257-816C-8ECE949E94A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501E95B-FBC3-44C0-9D0D-98F804637D3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7DB6997-7E3C-4B4E-BEC4-39FBFF96753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95D8FF3-E529-425E-A50C-4F1698322B4B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3AD524A-1B8C-4AA9-B962-A17BF7A9A31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7979BB-887D-4348-AF98-A6F03576F2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A80534C-4E71-46A5-85E5-164F9CD30D3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8090194E-2829-4AE0-BB70-CB0A7544703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DB54D76-11DA-4F9D-97BE-2B4C50E3FB8B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B4C6AC7D-695C-4D26-AAA3-1EA5E5E9B7F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8D4F270-CEB5-4DFE-A944-567E9D2382B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CA471C7-9EA7-44AD-8B4A-D88D8DB6629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DCA70E2-B959-44ED-A266-DE29CCE8C6DB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30BF789-4A5A-4E88-AB7D-B59CB1B6555A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BF35B0B-419A-4D0F-90DB-90C208EB33C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06CA8C0-444C-4A75-8AF3-EA006A75579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1BFC628-2254-4C08-91C2-075F7313247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2F103696-9739-4867-8BF7-EAA9747917E1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D43C2B-7742-4D53-A260-3C8B7FE2F1EA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C35432E4-7C6B-4C69-B711-8485A037A137}"/>
              </a:ext>
            </a:extLst>
          </p:cNvPr>
          <p:cNvGrpSpPr/>
          <p:nvPr/>
        </p:nvGrpSpPr>
        <p:grpSpPr>
          <a:xfrm>
            <a:off x="2336883" y="5146077"/>
            <a:ext cx="13372138" cy="144000"/>
            <a:chOff x="2336883" y="1619354"/>
            <a:chExt cx="13372138" cy="144000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EC7A81D-B4CA-4D12-878D-B0DEB794855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0AE94355-FB3B-427A-BE74-5CC6A1A182B9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745543B-B7DD-4073-B63B-A472CAB6D8A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61E8E4A-06C7-4529-BEC8-1ACB3031DEF3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74B6910-2DD8-4614-89E5-9158F5AD9196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CC2DA2BF-4D75-44B0-B608-84DC68D0E926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29B57D7A-42B9-4611-9BC9-CA7060F023AB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BEECEE8-5A37-4FB8-9718-30E8CBF29CC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7DD8038-C8AE-4A76-8D6C-9FF70A8938F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271C1FD-7CBD-4A04-8F14-B2AC9975B08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EB995F4-B429-4619-9A91-DF45B9A5000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AA3D59A4-E070-412D-9BD1-99BB9018B7CB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40B5DB-C34D-4CBC-87E3-1A5418159498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3943170D-7D10-4A39-A235-15445CD055D8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2E95B5F-9FB4-4CB7-B326-05D1ED13671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10E641E-D41D-4389-A4B5-EB3AA3CFEE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154181A-BCDF-4EEF-A56D-E1DAABC22B97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6B97E2D-BB6C-4DF5-9A3D-3272212AEFD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B8767DF-0945-48F9-B442-3A1FE546C52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2F66A8C9-B901-42A0-8CB5-1590CCA9B2D2}"/>
              </a:ext>
            </a:extLst>
          </p:cNvPr>
          <p:cNvGrpSpPr/>
          <p:nvPr/>
        </p:nvGrpSpPr>
        <p:grpSpPr>
          <a:xfrm>
            <a:off x="2336883" y="5505275"/>
            <a:ext cx="13372138" cy="144000"/>
            <a:chOff x="2336883" y="1619354"/>
            <a:chExt cx="13372138" cy="14400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73BF0AD-292B-4069-8D89-E36789E5FE7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0FAF75A-C7F9-438F-8B0F-F9272A7E07D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03A9DEB4-438E-4094-8CFC-1CDBFDAF7A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9AE75E0-2E50-443F-9E3B-E23953A4EC0A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3A548FB4-B072-464E-923E-40F0B7C5148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CAE185A-D129-474B-857C-473894BF3CC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A29FB6D-AC99-40CB-B313-7925366874C7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E082FA7-161F-45F4-99EC-BAF3DE4C273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E7D60D-65D8-4B7C-84F1-7C15C7C037E3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B94311B-3340-4708-BF98-01BD3C5F2A1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FBBE10C-6124-4BD4-9EC3-B8C41BE5BFC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A808C08-E612-45FB-B51E-F96DAED3DE3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F5CA030-96A8-4001-8532-957E53172C2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46DBFB0-EDD1-4C93-85B3-F7A25D6C2D77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CF2BD41-D1BE-4F33-ADAD-CB6FE7ED389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8612B49-84A0-495E-8AA5-9E270A76F1A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340E798-9540-41D4-B6CF-80AE303F8BD1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A46737B-8BDE-46DE-B199-E2287E266C02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8257D95-D05C-494A-B38C-258A7A2DEE33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94E5C58-3FD4-4BFC-BCB1-2EB19B243565}"/>
              </a:ext>
            </a:extLst>
          </p:cNvPr>
          <p:cNvGrpSpPr/>
          <p:nvPr/>
        </p:nvGrpSpPr>
        <p:grpSpPr>
          <a:xfrm>
            <a:off x="2336883" y="5864473"/>
            <a:ext cx="13372138" cy="144000"/>
            <a:chOff x="2336883" y="1619354"/>
            <a:chExt cx="13372138" cy="144000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1F2FFEF-66A2-4631-A22C-04854B38962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646379B-F6F1-4641-89D6-E5F6804172D1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C84FABE8-CF52-47B4-BB36-1F0297143DE1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1DC127E-E4E4-4CBB-8DDD-7CC30D25FD1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484349D-3E20-441C-95C0-03F02ED6AF0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0ADADB6-A67A-44FF-9B52-5C8CFDFE7C7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2FF4DC1-6128-496D-94FF-8251AF30975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3652A553-8D96-4F79-8037-444876DFF2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9638C9BF-0487-4B2C-B781-2F48BF1852E1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95A4FB3-34B3-4D6C-82AD-7CC92568A7B9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B08551E7-8743-469D-8E6B-5368F8138A87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5E7C2121-BD96-4373-A8A6-A832D8DA5D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D5DC91B-0BD4-43B8-B529-B797699CFD4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D458CCE7-A7AD-40FF-88B6-2EA8E7F0C8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D0AEBE0-E904-439D-9AE0-40C523FBF96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41F28461-3184-4D80-BFDB-DD5C5EB4D0D0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F7B74D9-71EB-4AB7-9076-93C2327990A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DFADDCA-BC26-47F3-8D50-99D4EEEFEBD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28FFEAE0-2228-471E-A2B0-65AE6999D57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161CDEA-29A4-4BCC-9E52-14461C3FF75D}"/>
              </a:ext>
            </a:extLst>
          </p:cNvPr>
          <p:cNvGrpSpPr/>
          <p:nvPr/>
        </p:nvGrpSpPr>
        <p:grpSpPr>
          <a:xfrm>
            <a:off x="2336883" y="6223671"/>
            <a:ext cx="13372138" cy="144000"/>
            <a:chOff x="2336883" y="1619354"/>
            <a:chExt cx="13372138" cy="144000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285F218-48FC-4A60-BEAE-B3312F53A021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C7C5374-CB08-48DF-841F-F0E4704657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9BBFAB-7B33-4A87-BD60-78A45414D9C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5208CB3B-D471-4C3F-9078-6CB70DF8FD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9ECB553-04A1-4B0C-A8A4-CC609EC0018A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8768C3D6-2855-4040-80DD-4E2F446210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D42373F7-AD88-4035-8917-CAE59211DCAC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FF05EFAE-B0F5-4AAE-BB36-36B3CB57109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4BF32182-0E72-4B11-ACDA-5249D6E53F78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3EEFFD9-5CCE-48DE-8F43-11191E07602C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215D7F-AB15-4C60-9948-48E55BCF9C7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B8EFE4D-4C1B-4E3A-B374-4D1DB3A12D1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0BDBB48-7A7E-4C44-9684-F2F945AA4FF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E145F7D-1735-4CC9-B6C6-CB7B7C5CBD3D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964A64B-3A63-494E-9226-52F5940929D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C1103BE2-C908-464F-AD15-DD44EFC834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B385568-42DC-4F6A-BEF9-9A11FA976F9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0505CF83-65DC-4C8D-A029-371A5145BADC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7B91B1A2-3744-4D7D-9246-CDDC26631100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2F1590B-D02D-406C-A959-56B4BC06C92E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70DF106-0AE3-47B6-B6E4-76129FF9D4C6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4EB4ED03-C828-481B-B9B2-9239F16F4C8B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9" name="TextBox 548">
            <a:extLst>
              <a:ext uri="{FF2B5EF4-FFF2-40B4-BE49-F238E27FC236}">
                <a16:creationId xmlns:a16="http://schemas.microsoft.com/office/drawing/2014/main" id="{0EBF494B-C4E3-4ACC-8B36-A8891D64A7D2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7D0D04BE-2B06-458F-B8C9-5FE6A46C3F81}"/>
              </a:ext>
            </a:extLst>
          </p:cNvPr>
          <p:cNvCxnSpPr>
            <a:cxnSpLocks/>
          </p:cNvCxnSpPr>
          <p:nvPr/>
        </p:nvCxnSpPr>
        <p:spPr>
          <a:xfrm>
            <a:off x="1672283" y="269019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ADCCB81F-2572-480D-AA00-014535947182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B57511A9-5C50-41D3-A3DB-C5FD5536A399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358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E7503FE-6477-441C-8589-A3147210421F}"/>
              </a:ext>
            </a:extLst>
          </p:cNvPr>
          <p:cNvSpPr txBox="1"/>
          <p:nvPr/>
        </p:nvSpPr>
        <p:spPr>
          <a:xfrm>
            <a:off x="1099310" y="23276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cm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2CF748C8-2B09-44BE-847B-40B61387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70038" y="27174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55015" y="1343730"/>
            <a:ext cx="16321236" cy="8700058"/>
            <a:chOff x="1255015" y="1343730"/>
            <a:chExt cx="16321236" cy="8700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448D7C-ED9F-452E-A61C-8F2E88D79087}"/>
                </a:ext>
              </a:extLst>
            </p:cNvPr>
            <p:cNvSpPr/>
            <p:nvPr/>
          </p:nvSpPr>
          <p:spPr>
            <a:xfrm>
              <a:off x="1949143" y="1943588"/>
              <a:ext cx="14215457" cy="6913222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3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3035529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3798565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4561601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4561601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5324637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5324637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5324637"/>
              <a:ext cx="144000" cy="144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6087673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6087673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6850709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761374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1ED2553-005C-44E2-B1FF-F0DBBDAC55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3107529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EA6D30-EC90-4A9D-BEA1-512349AAD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2331793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12B765F-8882-4DEA-8A8C-53069CB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53C9237-41D2-4F2C-BCCE-D5422A62F25C}"/>
                </a:ext>
              </a:extLst>
            </p:cNvPr>
            <p:cNvCxnSpPr>
              <a:cxnSpLocks/>
            </p:cNvCxnSpPr>
            <p:nvPr/>
          </p:nvCxnSpPr>
          <p:spPr>
            <a:xfrm>
              <a:off x="3148048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B8D53869-F91B-4D28-8648-07E6DA449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707792"/>
              <a:ext cx="7391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A988AD7-4870-44DB-B449-9C64DA70D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83" y="2331793"/>
              <a:ext cx="0" cy="7757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1A307F2-BD97-4C34-A947-2A3E65043694}"/>
                </a:ext>
              </a:extLst>
            </p:cNvPr>
            <p:cNvSpPr txBox="1"/>
            <p:nvPr/>
          </p:nvSpPr>
          <p:spPr>
            <a:xfrm>
              <a:off x="2447520" y="1343730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B4170E8-5D2E-4DB0-9D02-DE7FC6404064}"/>
                </a:ext>
              </a:extLst>
            </p:cNvPr>
            <p:cNvSpPr txBox="1"/>
            <p:nvPr/>
          </p:nvSpPr>
          <p:spPr>
            <a:xfrm>
              <a:off x="1255015" y="241173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121B3E9E-A69A-4717-B30E-DB8B208CA507}"/>
                </a:ext>
              </a:extLst>
            </p:cNvPr>
            <p:cNvCxnSpPr>
              <a:cxnSpLocks/>
              <a:stCxn id="357" idx="3"/>
            </p:cNvCxnSpPr>
            <p:nvPr/>
          </p:nvCxnSpPr>
          <p:spPr>
            <a:xfrm>
              <a:off x="15709021" y="8448783"/>
              <a:ext cx="9061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7531D2D-8FA3-4672-8130-2E355E1A3FE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709021" y="2344493"/>
              <a:ext cx="954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A13609BD-C7B7-42C7-BE82-E2E5EE898EB6}"/>
                </a:ext>
              </a:extLst>
            </p:cNvPr>
            <p:cNvCxnSpPr>
              <a:cxnSpLocks/>
            </p:cNvCxnSpPr>
            <p:nvPr/>
          </p:nvCxnSpPr>
          <p:spPr>
            <a:xfrm>
              <a:off x="16456703" y="2344493"/>
              <a:ext cx="0" cy="6104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AF22C123-4887-41FE-92F5-59FD58B19853}"/>
                </a:ext>
              </a:extLst>
            </p:cNvPr>
            <p:cNvSpPr txBox="1"/>
            <p:nvPr/>
          </p:nvSpPr>
          <p:spPr>
            <a:xfrm>
              <a:off x="16458152" y="509594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4AEFCD2-6E06-42AB-AFF1-29EE9429F91F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>
              <a:off x="2408883" y="8520783"/>
              <a:ext cx="0" cy="825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60E2AA-849E-4569-BDFA-FD05933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5637021" y="8519098"/>
              <a:ext cx="0" cy="826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702E0E-7E14-440C-BF5C-ED0972B9BF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4534" y="9108600"/>
              <a:ext cx="132324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E5D5069-3587-4DB2-A5CB-381A03FE91E2}"/>
                </a:ext>
              </a:extLst>
            </p:cNvPr>
            <p:cNvSpPr txBox="1"/>
            <p:nvPr/>
          </p:nvSpPr>
          <p:spPr>
            <a:xfrm>
              <a:off x="8647945" y="910770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E7F72E4-A983-4342-90B4-1EB5C61B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3868" y="-794232"/>
              <a:ext cx="6208887" cy="12417773"/>
            </a:xfrm>
            <a:prstGeom prst="rect">
              <a:avLst/>
            </a:prstGeom>
          </p:spPr>
        </p:pic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C3D764-3116-4597-BE0E-26283BDC1490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6418BD3-BD57-4681-B35E-D1EB192EBEA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00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92263F2-FB84-49D8-BDD0-F49E290F0D9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1943588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248EB913-95A6-4E72-95A7-B09AAAE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8859099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425EE7A-04CD-4F16-BEB8-6B6776A94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4403" y="1943588"/>
              <a:ext cx="0" cy="6913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39DFFC6-99B7-4A5D-9063-1B744F09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9654700"/>
              <a:ext cx="142154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799145D-0CD4-4781-A681-2BFB647409CD}"/>
                </a:ext>
              </a:extLst>
            </p:cNvPr>
            <p:cNvSpPr txBox="1"/>
            <p:nvPr/>
          </p:nvSpPr>
          <p:spPr>
            <a:xfrm>
              <a:off x="17114586" y="5037439"/>
              <a:ext cx="461665" cy="72552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7BD97D1-9F93-4A61-A040-61F104A2615D}"/>
                </a:ext>
              </a:extLst>
            </p:cNvPr>
            <p:cNvSpPr txBox="1"/>
            <p:nvPr/>
          </p:nvSpPr>
          <p:spPr>
            <a:xfrm>
              <a:off x="8647945" y="9674456"/>
              <a:ext cx="81785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dirty="0"/>
                <a:t>200cm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9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566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54157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601136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>
            <a:off x="4541574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71780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41574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71780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71780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71780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E7F72E4-A983-4342-90B4-1EB5C61B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693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41616" y="59462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271966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485748" y="269759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5968183" y="2694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447606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 flipV="1">
            <a:off x="4541574" y="3431498"/>
            <a:ext cx="144000" cy="138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90615" y="421536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73918" y="418904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90930" y="5057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97495" y="5797674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90615" y="6568900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30918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 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8326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2663" y="3432986"/>
            <a:ext cx="6478074" cy="3523908"/>
            <a:chOff x="3462663" y="3432986"/>
            <a:chExt cx="6478074" cy="35239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81B037-C311-449E-ADEB-9AE46062A2F2}"/>
                </a:ext>
              </a:extLst>
            </p:cNvPr>
            <p:cNvGrpSpPr/>
            <p:nvPr/>
          </p:nvGrpSpPr>
          <p:grpSpPr>
            <a:xfrm>
              <a:off x="3462663" y="5862190"/>
              <a:ext cx="6478074" cy="1094704"/>
              <a:chOff x="3462663" y="6368751"/>
              <a:chExt cx="6478074" cy="1094704"/>
            </a:xfrm>
          </p:grpSpPr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5D7C607B-0773-4D1C-B53E-5A7D18245ACC}"/>
                  </a:ext>
                </a:extLst>
              </p:cNvPr>
              <p:cNvSpPr/>
              <p:nvPr/>
            </p:nvSpPr>
            <p:spPr>
              <a:xfrm>
                <a:off x="3462663" y="6368751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DB456C6-99AE-4AB3-8545-813B0840FAF1}"/>
                  </a:ext>
                </a:extLst>
              </p:cNvPr>
              <p:cNvSpPr/>
              <p:nvPr/>
            </p:nvSpPr>
            <p:spPr>
              <a:xfrm rot="570432">
                <a:off x="5587869" y="6688871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13B991C6-B4F6-4EC5-82D2-1B0D372A6990}"/>
                  </a:ext>
                </a:extLst>
              </p:cNvPr>
              <p:cNvSpPr/>
              <p:nvPr/>
            </p:nvSpPr>
            <p:spPr>
              <a:xfrm rot="570432">
                <a:off x="4078319" y="6942710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BE1DA-1F6F-410F-BB02-13048780B5DB}"/>
                </a:ext>
              </a:extLst>
            </p:cNvPr>
            <p:cNvGrpSpPr/>
            <p:nvPr/>
          </p:nvGrpSpPr>
          <p:grpSpPr>
            <a:xfrm>
              <a:off x="3462663" y="3432986"/>
              <a:ext cx="6478074" cy="1094704"/>
              <a:chOff x="3462663" y="3432986"/>
              <a:chExt cx="6478074" cy="1094704"/>
            </a:xfrm>
          </p:grpSpPr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4BC977B5-60F3-4440-9C42-DF0CAD8FD51B}"/>
                  </a:ext>
                </a:extLst>
              </p:cNvPr>
              <p:cNvSpPr/>
              <p:nvPr/>
            </p:nvSpPr>
            <p:spPr>
              <a:xfrm flipH="1">
                <a:off x="3462663" y="3432986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F46F007E-5C45-411B-BEA0-D22E18B8D06E}"/>
                  </a:ext>
                </a:extLst>
              </p:cNvPr>
              <p:cNvSpPr/>
              <p:nvPr/>
            </p:nvSpPr>
            <p:spPr>
              <a:xfrm rot="21029568" flipH="1">
                <a:off x="4018703" y="3753106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C12049B-CE8E-4FCB-BC96-B034E87EEB87}"/>
                  </a:ext>
                </a:extLst>
              </p:cNvPr>
              <p:cNvSpPr/>
              <p:nvPr/>
            </p:nvSpPr>
            <p:spPr>
              <a:xfrm rot="21029568" flipH="1">
                <a:off x="5528253" y="4006945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05A271-B43B-4785-8715-15DCE50A514C}"/>
                </a:ext>
              </a:extLst>
            </p:cNvPr>
            <p:cNvGrpSpPr/>
            <p:nvPr/>
          </p:nvGrpSpPr>
          <p:grpSpPr>
            <a:xfrm>
              <a:off x="4389767" y="4767209"/>
              <a:ext cx="4610564" cy="855462"/>
              <a:chOff x="4389767" y="5020489"/>
              <a:chExt cx="4610564" cy="855462"/>
            </a:xfrm>
          </p:grpSpPr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C7A4AAC-7F97-4CB6-9F10-29B3BAE48A2F}"/>
                  </a:ext>
                </a:extLst>
              </p:cNvPr>
              <p:cNvSpPr/>
              <p:nvPr/>
            </p:nvSpPr>
            <p:spPr>
              <a:xfrm>
                <a:off x="5964479" y="558350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136F8253-9018-457F-B5A3-C0663989C080}"/>
                  </a:ext>
                </a:extLst>
              </p:cNvPr>
              <p:cNvSpPr/>
              <p:nvPr/>
            </p:nvSpPr>
            <p:spPr>
              <a:xfrm>
                <a:off x="5964479" y="502048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85F407A2-EC08-4BF6-B65A-2A724DBD63B2}"/>
                  </a:ext>
                </a:extLst>
              </p:cNvPr>
              <p:cNvSpPr/>
              <p:nvPr/>
            </p:nvSpPr>
            <p:spPr>
              <a:xfrm>
                <a:off x="7539191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Decision 43">
                <a:extLst>
                  <a:ext uri="{FF2B5EF4-FFF2-40B4-BE49-F238E27FC236}">
                    <a16:creationId xmlns:a16="http://schemas.microsoft.com/office/drawing/2014/main" id="{265FCD62-5DC9-4044-8AB0-412593A7584D}"/>
                  </a:ext>
                </a:extLst>
              </p:cNvPr>
              <p:cNvSpPr/>
              <p:nvPr/>
            </p:nvSpPr>
            <p:spPr>
              <a:xfrm>
                <a:off x="4389767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6391" y="2546253"/>
            <a:ext cx="10875941" cy="9585341"/>
            <a:chOff x="1436391" y="2546253"/>
            <a:chExt cx="10875941" cy="9585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54403F-860F-4DC8-B4A7-6D8B57E321CB}"/>
                </a:ext>
              </a:extLst>
            </p:cNvPr>
            <p:cNvGrpSpPr/>
            <p:nvPr/>
          </p:nvGrpSpPr>
          <p:grpSpPr>
            <a:xfrm>
              <a:off x="3419036" y="2895599"/>
              <a:ext cx="7820811" cy="9235995"/>
              <a:chOff x="3419036" y="2895599"/>
              <a:chExt cx="7820811" cy="9235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C1EB4BFA-B3AF-40A9-8731-B36524D38D68}"/>
                  </a:ext>
                </a:extLst>
              </p:cNvPr>
              <p:cNvSpPr/>
              <p:nvPr/>
            </p:nvSpPr>
            <p:spPr>
              <a:xfrm rot="18677639" flipH="1">
                <a:off x="3024938" y="6623476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E6F1045-6C57-46A6-AEFD-A71599DD3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591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BD135F-3D9D-4EF7-A1EC-5AB5C5471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290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DDDD5E-1735-450C-B423-58069D17A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988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52EFC-D788-4833-9AA2-A2A0CFC18E70}"/>
                  </a:ext>
                </a:extLst>
              </p:cNvPr>
              <p:cNvSpPr txBox="1"/>
              <p:nvPr/>
            </p:nvSpPr>
            <p:spPr>
              <a:xfrm>
                <a:off x="3419036" y="8315969"/>
                <a:ext cx="5871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ADC0		ADC1		ADC2	    .…….... 	      ADC8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D375-09C9-461D-B15F-D858FEEF45F7}"/>
                  </a:ext>
                </a:extLst>
              </p:cNvPr>
              <p:cNvSpPr txBox="1"/>
              <p:nvPr/>
            </p:nvSpPr>
            <p:spPr>
              <a:xfrm>
                <a:off x="4428024" y="8853764"/>
                <a:ext cx="3380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Atmega32U4 Microcontroller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921E03-DEB2-4586-A3D8-362BE23FCF0A}"/>
                </a:ext>
              </a:extLst>
            </p:cNvPr>
            <p:cNvGrpSpPr/>
            <p:nvPr/>
          </p:nvGrpSpPr>
          <p:grpSpPr>
            <a:xfrm>
              <a:off x="1436391" y="2546253"/>
              <a:ext cx="9795500" cy="5303516"/>
              <a:chOff x="1436391" y="2546253"/>
              <a:chExt cx="9795500" cy="5303516"/>
            </a:xfrm>
          </p:grpSpPr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8F6B9F4-0C4E-48A6-8F94-72C89A44695F}"/>
                  </a:ext>
                </a:extLst>
              </p:cNvPr>
              <p:cNvSpPr/>
              <p:nvPr/>
            </p:nvSpPr>
            <p:spPr>
              <a:xfrm>
                <a:off x="1436391" y="2930335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2CB5E-C643-4706-803C-A74EBC7F3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4991" y="5307189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4505DD-E832-4887-9DB6-359D12778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7591" y="6209594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A80662-3279-4951-8D7E-840887FB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5591" y="7112000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4419B-AEDA-48BF-8F04-8A22AB6F366C}"/>
                  </a:ext>
                </a:extLst>
              </p:cNvPr>
              <p:cNvSpPr txBox="1"/>
              <p:nvPr/>
            </p:nvSpPr>
            <p:spPr>
              <a:xfrm rot="18652445">
                <a:off x="2357923" y="5121993"/>
                <a:ext cx="414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SN74HC595N Shift Registers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DC435B-8D71-4B0C-BDA5-0AF1D96863EF}"/>
                  </a:ext>
                </a:extLst>
              </p:cNvPr>
              <p:cNvSpPr txBox="1"/>
              <p:nvPr/>
            </p:nvSpPr>
            <p:spPr>
              <a:xfrm rot="18651985">
                <a:off x="2757819" y="5013345"/>
                <a:ext cx="530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D0		      D1		   D2		 ………..		D18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EE78A5A-36D9-4317-9FF4-FF457A81F4CE}"/>
                </a:ext>
              </a:extLst>
            </p:cNvPr>
            <p:cNvGrpSpPr/>
            <p:nvPr/>
          </p:nvGrpSpPr>
          <p:grpSpPr>
            <a:xfrm>
              <a:off x="4373756" y="7108108"/>
              <a:ext cx="2736473" cy="628581"/>
              <a:chOff x="4376137" y="7110489"/>
              <a:chExt cx="2736473" cy="6285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55EF93-1AAE-4714-9777-047EEA366F10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E0C914-C9F0-4097-AD81-303393E37A81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5D39C4B-E5D1-4832-8FEF-107FE9C3C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1267F43-22A1-46A3-93A1-98C3AF9B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6BD7CE-8130-4228-AE51-344AD347D50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825A8E2-9E5D-4D7A-8289-D84331CDA192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F3AE563-6D94-4AA0-9E93-40D46E7C8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A35DDA8-7551-4E7E-9BB1-A5F43096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FF7BAB5-68DB-4639-A8BD-EEFCDBA31DE8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7148151-B204-40C1-9962-6E6617F4607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ED71415-AACB-406D-8324-C4093004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BA064F5-28D4-44BB-8654-96992891C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5571AE-90BD-47DB-8207-D8CB5C616C33}"/>
                </a:ext>
              </a:extLst>
            </p:cNvPr>
            <p:cNvGrpSpPr/>
            <p:nvPr/>
          </p:nvGrpSpPr>
          <p:grpSpPr>
            <a:xfrm>
              <a:off x="5162406" y="6208471"/>
              <a:ext cx="2736473" cy="628581"/>
              <a:chOff x="4376137" y="7110489"/>
              <a:chExt cx="2736473" cy="62858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283F5E6-AA8A-4044-B0BB-8C363043015E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D9AC3B-3A90-42FB-91E3-1E43A9B6DDD8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30CF8CD-888F-4C46-B2AA-E64D32B1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B82337-239E-452A-83A7-143EDB0C5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E18C127-CF39-4D6B-A36B-ABF8467D0714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DBF030-2782-41C1-A75D-1ED3FAD9FA8F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F4DECA-1628-4205-B29D-059CFEB9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6483D79-59A0-4EED-9AE2-3013C7F7E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AF4475-C897-473E-8E32-4B5777533552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9205B40-32F8-4028-9761-545C92EEF434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23638CB-8B05-475D-BC9E-3F4D63E8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5C835BF-7EEB-46EA-BBCC-DFAD4C2AB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0ACB34-02E4-4813-9179-E9D852297C37}"/>
                </a:ext>
              </a:extLst>
            </p:cNvPr>
            <p:cNvGrpSpPr/>
            <p:nvPr/>
          </p:nvGrpSpPr>
          <p:grpSpPr>
            <a:xfrm>
              <a:off x="5942603" y="5306659"/>
              <a:ext cx="2736473" cy="628581"/>
              <a:chOff x="4376137" y="7110489"/>
              <a:chExt cx="2736473" cy="62858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2F5838-11F6-45C2-BD38-F54B6B276AD7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9B3999-04A8-4BC3-9D6F-854ADA1B069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1E2E76B-DE11-4994-9E52-E9812F952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9EF258-1EB5-422A-8912-5DDE1FBB5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A7749C-2BAF-4852-8DF5-10FC2D580E1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42142A4-64F3-4367-8D6B-8C9A4633D5F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A0BA633-B603-4CBF-B71F-C6C767CF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81A9B8-C70E-4082-A7E2-6848AC65E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03C11EE-E711-4A82-B130-A87AC71415CC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B5E27C2-BCD5-4681-99C8-2A3636B6D915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86F99B-8847-4CAB-B2D2-C12EDAC36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AEA3A2-9606-4610-B719-035936D9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8F71C7-AB88-4BA6-8C6C-37EF9DAADF1F}"/>
                </a:ext>
              </a:extLst>
            </p:cNvPr>
            <p:cNvGrpSpPr/>
            <p:nvPr/>
          </p:nvGrpSpPr>
          <p:grpSpPr>
            <a:xfrm>
              <a:off x="8431046" y="3082671"/>
              <a:ext cx="2736473" cy="628581"/>
              <a:chOff x="4376137" y="7110489"/>
              <a:chExt cx="2736473" cy="62858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B8A3A71-869E-47B0-8159-ADDCE1B40FD6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D1CC19C-8F5F-415E-8142-6208BD8DDCF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51E331F-4EC8-4314-85CB-15D44B62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17509C-5FA7-4CC6-91DA-DC12862BC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D7204DC-E6E3-4B97-9446-89B881EED847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3226F30-73EC-4473-A70C-902B7AE69F7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9CCD7C1-97C1-4010-B1C3-1EB7B6719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E4252A5-4941-4170-95D4-04A3A926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7BD112-827F-4AF0-9F67-A43568985DC9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ED6ECFF-5A77-46D7-8089-D4213AF7038E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901E52-3EED-4D3F-BDA7-8B847E1CA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CFF81FA-E2AB-4CF9-A6C1-7E6A09969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9B0789-C8AD-469E-8C07-3E05911A2AC6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52" y="3708948"/>
              <a:ext cx="3593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444E871-1AE0-459E-BD24-DEE66856E107}"/>
                </a:ext>
              </a:extLst>
            </p:cNvPr>
            <p:cNvSpPr/>
            <p:nvPr/>
          </p:nvSpPr>
          <p:spPr>
            <a:xfrm rot="10800000">
              <a:off x="11919267" y="4005410"/>
              <a:ext cx="393065" cy="29645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7D8436-3452-46F0-B482-AEB1076D451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3708948"/>
              <a:ext cx="0" cy="296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EEE5E7-7FB2-4D20-916E-5D17ED38B5E9}"/>
                </a:ext>
              </a:extLst>
            </p:cNvPr>
            <p:cNvSpPr txBox="1"/>
            <p:nvPr/>
          </p:nvSpPr>
          <p:spPr>
            <a:xfrm>
              <a:off x="11226339" y="3227821"/>
              <a:ext cx="90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61501-3382-417E-A42C-211A18B8A0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3"/>
            <a:ext cx="2577267" cy="52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DE28C-5FA8-4B61-9D39-87B08944DD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20" y="5864341"/>
            <a:ext cx="2577266" cy="52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BA950-B8F3-4766-BF97-E3EC1A1DC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11" y="5864341"/>
            <a:ext cx="2577266" cy="529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4D32A-0DBD-4845-8ABE-A30E91FFBB8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02" y="5864342"/>
            <a:ext cx="2573876" cy="529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F0F85-50F2-4A69-AF46-8A5D0E80E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2" y="0"/>
            <a:ext cx="2577266" cy="529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9FB908-F541-43FD-8DB9-434FBDEFE4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0" y="0"/>
            <a:ext cx="2577267" cy="5297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AE49E-E234-4136-B9CE-EA5DBFB34575}"/>
              </a:ext>
            </a:extLst>
          </p:cNvPr>
          <p:cNvSpPr txBox="1"/>
          <p:nvPr/>
        </p:nvSpPr>
        <p:spPr>
          <a:xfrm>
            <a:off x="4702628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8D3D9-0967-4E1F-8EEF-42E9070170AC}"/>
              </a:ext>
            </a:extLst>
          </p:cNvPr>
          <p:cNvSpPr txBox="1"/>
          <p:nvPr/>
        </p:nvSpPr>
        <p:spPr>
          <a:xfrm>
            <a:off x="7464721" y="531066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02FDD-6013-45A9-83B0-7942A7FA51CD}"/>
              </a:ext>
            </a:extLst>
          </p:cNvPr>
          <p:cNvSpPr txBox="1"/>
          <p:nvPr/>
        </p:nvSpPr>
        <p:spPr>
          <a:xfrm>
            <a:off x="10226812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Live Posture Monitor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85CD5-AD9A-4A8E-A087-954E03AEA7B0}"/>
              </a:ext>
            </a:extLst>
          </p:cNvPr>
          <p:cNvSpPr txBox="1"/>
          <p:nvPr/>
        </p:nvSpPr>
        <p:spPr>
          <a:xfrm>
            <a:off x="4702628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Posture Breakdown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F6172-89E9-46DB-AD1D-FD77C1052F89}"/>
              </a:ext>
            </a:extLst>
          </p:cNvPr>
          <p:cNvSpPr txBox="1"/>
          <p:nvPr/>
        </p:nvSpPr>
        <p:spPr>
          <a:xfrm>
            <a:off x="7464721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History Date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66CD-DDDF-477D-82B4-8BDC37113402}"/>
              </a:ext>
            </a:extLst>
          </p:cNvPr>
          <p:cNvSpPr txBox="1"/>
          <p:nvPr/>
        </p:nvSpPr>
        <p:spPr>
          <a:xfrm>
            <a:off x="10226812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Fall Warning</a:t>
            </a:r>
          </a:p>
        </p:txBody>
      </p:sp>
    </p:spTree>
    <p:extLst>
      <p:ext uri="{BB962C8B-B14F-4D97-AF65-F5344CB8AC3E}">
        <p14:creationId xmlns:p14="http://schemas.microsoft.com/office/powerpoint/2010/main" val="29761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D101F-0C54-42A9-9639-11DC2AD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99" y="102933"/>
            <a:ext cx="3926573" cy="516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3F90-F84F-4846-A3A8-86159759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4" y="102933"/>
            <a:ext cx="3913657" cy="51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70856-990E-4550-A216-459265A8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3" y="102933"/>
            <a:ext cx="3913657" cy="51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BB2F3-974B-4A16-94D7-06D9A395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4" y="5638209"/>
            <a:ext cx="3911137" cy="516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B536B-B5D9-4294-830F-CA3078F0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3" y="5636546"/>
            <a:ext cx="3913657" cy="516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3CBE4-C94F-4179-8750-454EBE34D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2" y="5636546"/>
            <a:ext cx="3913657" cy="5166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10B99-8E9D-42D5-95A5-DC23C41C6988}"/>
              </a:ext>
            </a:extLst>
          </p:cNvPr>
          <p:cNvSpPr txBox="1"/>
          <p:nvPr/>
        </p:nvSpPr>
        <p:spPr>
          <a:xfrm>
            <a:off x="4662892" y="525958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Unoccupied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5520-7F35-47B6-9E30-8AD8FAEC7D92}"/>
              </a:ext>
            </a:extLst>
          </p:cNvPr>
          <p:cNvSpPr txBox="1"/>
          <p:nvPr/>
        </p:nvSpPr>
        <p:spPr>
          <a:xfrm>
            <a:off x="8782893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Face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270-FFE2-4D9C-9253-87B88AED862C}"/>
              </a:ext>
            </a:extLst>
          </p:cNvPr>
          <p:cNvSpPr txBox="1"/>
          <p:nvPr/>
        </p:nvSpPr>
        <p:spPr>
          <a:xfrm>
            <a:off x="12873242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Face 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779DF-037C-4B9E-B630-C93B34B2968F}"/>
              </a:ext>
            </a:extLst>
          </p:cNvPr>
          <p:cNvSpPr txBox="1"/>
          <p:nvPr/>
        </p:nvSpPr>
        <p:spPr>
          <a:xfrm>
            <a:off x="4670610" y="108107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Left 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61FE1-134C-43E5-8BBF-9DC4F160537F}"/>
              </a:ext>
            </a:extLst>
          </p:cNvPr>
          <p:cNvSpPr txBox="1"/>
          <p:nvPr/>
        </p:nvSpPr>
        <p:spPr>
          <a:xfrm>
            <a:off x="8751982" y="10792402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Right 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9DEE0-3DC0-464F-A525-8AF5A104B5DE}"/>
              </a:ext>
            </a:extLst>
          </p:cNvPr>
          <p:cNvSpPr txBox="1"/>
          <p:nvPr/>
        </p:nvSpPr>
        <p:spPr>
          <a:xfrm>
            <a:off x="12873242" y="10800827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6249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30553</TotalTime>
  <Words>307</Words>
  <Application>Microsoft Office PowerPoint</Application>
  <PresentationFormat>Custom</PresentationFormat>
  <Paragraphs>110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Nadeem</cp:lastModifiedBy>
  <cp:revision>79</cp:revision>
  <dcterms:created xsi:type="dcterms:W3CDTF">2018-06-20T00:12:18Z</dcterms:created>
  <dcterms:modified xsi:type="dcterms:W3CDTF">2021-01-16T07:31:12Z</dcterms:modified>
</cp:coreProperties>
</file>